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2EAD18-090A-452D-9520-E0CFA3B7C664}" v="51" dt="2022-03-07T15:31:14.8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 Stokman" userId="08d25630-a6c7-40ca-b5d1-7d3f8ab14cf4" providerId="ADAL" clId="{842EAD18-090A-452D-9520-E0CFA3B7C664}"/>
    <pc:docChg chg="custSel modSld">
      <pc:chgData name="Jos Stokman" userId="08d25630-a6c7-40ca-b5d1-7d3f8ab14cf4" providerId="ADAL" clId="{842EAD18-090A-452D-9520-E0CFA3B7C664}" dt="2022-03-08T15:05:45.323" v="159" actId="1076"/>
      <pc:docMkLst>
        <pc:docMk/>
      </pc:docMkLst>
      <pc:sldChg chg="delSp mod">
        <pc:chgData name="Jos Stokman" userId="08d25630-a6c7-40ca-b5d1-7d3f8ab14cf4" providerId="ADAL" clId="{842EAD18-090A-452D-9520-E0CFA3B7C664}" dt="2022-03-07T15:21:47.091" v="0" actId="478"/>
        <pc:sldMkLst>
          <pc:docMk/>
          <pc:sldMk cId="1494339450" sldId="256"/>
        </pc:sldMkLst>
        <pc:spChg chg="del">
          <ac:chgData name="Jos Stokman" userId="08d25630-a6c7-40ca-b5d1-7d3f8ab14cf4" providerId="ADAL" clId="{842EAD18-090A-452D-9520-E0CFA3B7C664}" dt="2022-03-07T15:21:47.091" v="0" actId="478"/>
          <ac:spMkLst>
            <pc:docMk/>
            <pc:sldMk cId="1494339450" sldId="256"/>
            <ac:spMk id="3" creationId="{DF1B9C97-3DE0-4A17-B8E9-E86328797E63}"/>
          </ac:spMkLst>
        </pc:spChg>
      </pc:sldChg>
      <pc:sldChg chg="addSp delSp modSp mod">
        <pc:chgData name="Jos Stokman" userId="08d25630-a6c7-40ca-b5d1-7d3f8ab14cf4" providerId="ADAL" clId="{842EAD18-090A-452D-9520-E0CFA3B7C664}" dt="2022-03-07T15:30:02.103" v="98" actId="14100"/>
        <pc:sldMkLst>
          <pc:docMk/>
          <pc:sldMk cId="130859901" sldId="257"/>
        </pc:sldMkLst>
        <pc:spChg chg="add del mod">
          <ac:chgData name="Jos Stokman" userId="08d25630-a6c7-40ca-b5d1-7d3f8ab14cf4" providerId="ADAL" clId="{842EAD18-090A-452D-9520-E0CFA3B7C664}" dt="2022-03-07T15:29:59.322" v="97" actId="478"/>
          <ac:spMkLst>
            <pc:docMk/>
            <pc:sldMk cId="130859901" sldId="257"/>
            <ac:spMk id="4" creationId="{7555DA60-DA79-4F40-8BE4-3D771D5CBD25}"/>
          </ac:spMkLst>
        </pc:spChg>
        <pc:graphicFrameChg chg="mod">
          <ac:chgData name="Jos Stokman" userId="08d25630-a6c7-40ca-b5d1-7d3f8ab14cf4" providerId="ADAL" clId="{842EAD18-090A-452D-9520-E0CFA3B7C664}" dt="2022-03-07T15:30:02.103" v="98" actId="14100"/>
          <ac:graphicFrameMkLst>
            <pc:docMk/>
            <pc:sldMk cId="130859901" sldId="257"/>
            <ac:graphicFrameMk id="5" creationId="{5D2D732C-93CC-4103-9502-D02BC5299586}"/>
          </ac:graphicFrameMkLst>
        </pc:graphicFrameChg>
      </pc:sldChg>
      <pc:sldChg chg="addSp delSp modSp mod">
        <pc:chgData name="Jos Stokman" userId="08d25630-a6c7-40ca-b5d1-7d3f8ab14cf4" providerId="ADAL" clId="{842EAD18-090A-452D-9520-E0CFA3B7C664}" dt="2022-03-07T15:31:50.243" v="147" actId="1076"/>
        <pc:sldMkLst>
          <pc:docMk/>
          <pc:sldMk cId="2002292915" sldId="259"/>
        </pc:sldMkLst>
        <pc:spChg chg="mod">
          <ac:chgData name="Jos Stokman" userId="08d25630-a6c7-40ca-b5d1-7d3f8ab14cf4" providerId="ADAL" clId="{842EAD18-090A-452D-9520-E0CFA3B7C664}" dt="2022-03-07T15:30:34.972" v="111" actId="20577"/>
          <ac:spMkLst>
            <pc:docMk/>
            <pc:sldMk cId="2002292915" sldId="259"/>
            <ac:spMk id="3" creationId="{4D414281-E333-4B35-8CFD-CAB9DF3834A1}"/>
          </ac:spMkLst>
        </pc:spChg>
        <pc:spChg chg="add del mod">
          <ac:chgData name="Jos Stokman" userId="08d25630-a6c7-40ca-b5d1-7d3f8ab14cf4" providerId="ADAL" clId="{842EAD18-090A-452D-9520-E0CFA3B7C664}" dt="2022-03-07T15:31:05.419" v="114" actId="478"/>
          <ac:spMkLst>
            <pc:docMk/>
            <pc:sldMk cId="2002292915" sldId="259"/>
            <ac:spMk id="8" creationId="{B9EA41A6-0915-49E0-AFB8-12A9FDF091AF}"/>
          </ac:spMkLst>
        </pc:spChg>
        <pc:spChg chg="add mod">
          <ac:chgData name="Jos Stokman" userId="08d25630-a6c7-40ca-b5d1-7d3f8ab14cf4" providerId="ADAL" clId="{842EAD18-090A-452D-9520-E0CFA3B7C664}" dt="2022-03-07T15:31:50.243" v="147" actId="1076"/>
          <ac:spMkLst>
            <pc:docMk/>
            <pc:sldMk cId="2002292915" sldId="259"/>
            <ac:spMk id="9" creationId="{46E45170-4FFC-4A33-A31C-E4049EB5B374}"/>
          </ac:spMkLst>
        </pc:spChg>
      </pc:sldChg>
      <pc:sldChg chg="addSp modSp mod">
        <pc:chgData name="Jos Stokman" userId="08d25630-a6c7-40ca-b5d1-7d3f8ab14cf4" providerId="ADAL" clId="{842EAD18-090A-452D-9520-E0CFA3B7C664}" dt="2022-03-08T15:05:45.323" v="159" actId="1076"/>
        <pc:sldMkLst>
          <pc:docMk/>
          <pc:sldMk cId="241986383" sldId="260"/>
        </pc:sldMkLst>
        <pc:spChg chg="mod">
          <ac:chgData name="Jos Stokman" userId="08d25630-a6c7-40ca-b5d1-7d3f8ab14cf4" providerId="ADAL" clId="{842EAD18-090A-452D-9520-E0CFA3B7C664}" dt="2022-03-07T15:32:14.087" v="156" actId="6549"/>
          <ac:spMkLst>
            <pc:docMk/>
            <pc:sldMk cId="241986383" sldId="260"/>
            <ac:spMk id="3" creationId="{32799C9E-280D-4949-9095-4581CCCCFA44}"/>
          </ac:spMkLst>
        </pc:spChg>
        <pc:picChg chg="add mod">
          <ac:chgData name="Jos Stokman" userId="08d25630-a6c7-40ca-b5d1-7d3f8ab14cf4" providerId="ADAL" clId="{842EAD18-090A-452D-9520-E0CFA3B7C664}" dt="2022-03-08T15:05:45.323" v="159" actId="1076"/>
          <ac:picMkLst>
            <pc:docMk/>
            <pc:sldMk cId="241986383" sldId="260"/>
            <ac:picMk id="6" creationId="{EC4BE915-EAB1-4AEB-ACB1-0D429BF3E80C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CFED44-8BC7-4616-A4A3-C267E6E87FE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602AAC-8117-4764-AE17-620C923C76A4}">
      <dgm:prSet/>
      <dgm:spPr/>
      <dgm:t>
        <a:bodyPr/>
        <a:lstStyle/>
        <a:p>
          <a:r>
            <a:rPr lang="nl-NL" dirty="0"/>
            <a:t>Het exameninstrument van het consortiumBO (digibib) wordt gebruikt</a:t>
          </a:r>
          <a:endParaRPr lang="en-US" dirty="0"/>
        </a:p>
      </dgm:t>
    </dgm:pt>
    <dgm:pt modelId="{DD945EA7-BDE2-49DD-B089-76349924BDDB}" type="parTrans" cxnId="{8FF7F147-C738-4937-971F-C394AF9F0DAC}">
      <dgm:prSet/>
      <dgm:spPr/>
      <dgm:t>
        <a:bodyPr/>
        <a:lstStyle/>
        <a:p>
          <a:endParaRPr lang="en-US"/>
        </a:p>
      </dgm:t>
    </dgm:pt>
    <dgm:pt modelId="{F01FFA5F-BF41-43C6-A535-04ACD1E09C8E}" type="sibTrans" cxnId="{8FF7F147-C738-4937-971F-C394AF9F0DAC}">
      <dgm:prSet/>
      <dgm:spPr/>
      <dgm:t>
        <a:bodyPr/>
        <a:lstStyle/>
        <a:p>
          <a:endParaRPr lang="en-US"/>
        </a:p>
      </dgm:t>
    </dgm:pt>
    <dgm:pt modelId="{8BC30DA1-82EC-490A-86AA-39B4C30D32AE}">
      <dgm:prSet/>
      <dgm:spPr/>
      <dgm:t>
        <a:bodyPr/>
        <a:lstStyle/>
        <a:p>
          <a:r>
            <a:rPr lang="nl-NL" dirty="0"/>
            <a:t>Het is logisch om dan ook de ontwikkelingsgerichte toetsing van de het consortiumBO (digibib) te gebruiken </a:t>
          </a:r>
          <a:endParaRPr lang="en-US" dirty="0"/>
        </a:p>
      </dgm:t>
    </dgm:pt>
    <dgm:pt modelId="{B7F12DDF-F3C3-4CB6-8CAE-18C705D617E6}" type="parTrans" cxnId="{77E033D3-5792-4065-8533-34AB97EE36D0}">
      <dgm:prSet/>
      <dgm:spPr/>
      <dgm:t>
        <a:bodyPr/>
        <a:lstStyle/>
        <a:p>
          <a:endParaRPr lang="en-US"/>
        </a:p>
      </dgm:t>
    </dgm:pt>
    <dgm:pt modelId="{A107052D-B43F-4C17-8792-9A689217E91B}" type="sibTrans" cxnId="{77E033D3-5792-4065-8533-34AB97EE36D0}">
      <dgm:prSet/>
      <dgm:spPr/>
      <dgm:t>
        <a:bodyPr/>
        <a:lstStyle/>
        <a:p>
          <a:endParaRPr lang="en-US"/>
        </a:p>
      </dgm:t>
    </dgm:pt>
    <dgm:pt modelId="{BC026483-C358-4A8E-B380-9C97F77B8785}" type="pres">
      <dgm:prSet presAssocID="{44CFED44-8BC7-4616-A4A3-C267E6E87FEA}" presName="cycle" presStyleCnt="0">
        <dgm:presLayoutVars>
          <dgm:dir/>
          <dgm:resizeHandles val="exact"/>
        </dgm:presLayoutVars>
      </dgm:prSet>
      <dgm:spPr/>
    </dgm:pt>
    <dgm:pt modelId="{15CDAA29-AF02-42E2-AA24-9E1C48370C83}" type="pres">
      <dgm:prSet presAssocID="{C5602AAC-8117-4764-AE17-620C923C76A4}" presName="node" presStyleLbl="node1" presStyleIdx="0" presStyleCnt="2">
        <dgm:presLayoutVars>
          <dgm:bulletEnabled val="1"/>
        </dgm:presLayoutVars>
      </dgm:prSet>
      <dgm:spPr/>
    </dgm:pt>
    <dgm:pt modelId="{5530FEBE-F531-4DA5-BD7D-68079F323B74}" type="pres">
      <dgm:prSet presAssocID="{F01FFA5F-BF41-43C6-A535-04ACD1E09C8E}" presName="sibTrans" presStyleLbl="sibTrans2D1" presStyleIdx="0" presStyleCnt="2"/>
      <dgm:spPr/>
    </dgm:pt>
    <dgm:pt modelId="{0C1F7678-F270-470F-B402-3D788994FEE8}" type="pres">
      <dgm:prSet presAssocID="{F01FFA5F-BF41-43C6-A535-04ACD1E09C8E}" presName="connectorText" presStyleLbl="sibTrans2D1" presStyleIdx="0" presStyleCnt="2"/>
      <dgm:spPr/>
    </dgm:pt>
    <dgm:pt modelId="{2AB3B5BA-A184-4928-BDD4-07892BD50B54}" type="pres">
      <dgm:prSet presAssocID="{8BC30DA1-82EC-490A-86AA-39B4C30D32AE}" presName="node" presStyleLbl="node1" presStyleIdx="1" presStyleCnt="2">
        <dgm:presLayoutVars>
          <dgm:bulletEnabled val="1"/>
        </dgm:presLayoutVars>
      </dgm:prSet>
      <dgm:spPr/>
    </dgm:pt>
    <dgm:pt modelId="{D9673D03-4359-4513-8FB0-B1A19ACA5233}" type="pres">
      <dgm:prSet presAssocID="{A107052D-B43F-4C17-8792-9A689217E91B}" presName="sibTrans" presStyleLbl="sibTrans2D1" presStyleIdx="1" presStyleCnt="2"/>
      <dgm:spPr/>
    </dgm:pt>
    <dgm:pt modelId="{1E50B729-1415-4928-8110-EED0E27687A4}" type="pres">
      <dgm:prSet presAssocID="{A107052D-B43F-4C17-8792-9A689217E91B}" presName="connectorText" presStyleLbl="sibTrans2D1" presStyleIdx="1" presStyleCnt="2"/>
      <dgm:spPr/>
    </dgm:pt>
  </dgm:ptLst>
  <dgm:cxnLst>
    <dgm:cxn modelId="{A2976808-E5F0-455C-B15B-8D0CD10DF788}" type="presOf" srcId="{44CFED44-8BC7-4616-A4A3-C267E6E87FEA}" destId="{BC026483-C358-4A8E-B380-9C97F77B8785}" srcOrd="0" destOrd="0" presId="urn:microsoft.com/office/officeart/2005/8/layout/cycle2"/>
    <dgm:cxn modelId="{B0A0CE5F-0E0A-4CD8-86E5-E4818C997071}" type="presOf" srcId="{F01FFA5F-BF41-43C6-A535-04ACD1E09C8E}" destId="{5530FEBE-F531-4DA5-BD7D-68079F323B74}" srcOrd="0" destOrd="0" presId="urn:microsoft.com/office/officeart/2005/8/layout/cycle2"/>
    <dgm:cxn modelId="{8FF7F147-C738-4937-971F-C394AF9F0DAC}" srcId="{44CFED44-8BC7-4616-A4A3-C267E6E87FEA}" destId="{C5602AAC-8117-4764-AE17-620C923C76A4}" srcOrd="0" destOrd="0" parTransId="{DD945EA7-BDE2-49DD-B089-76349924BDDB}" sibTransId="{F01FFA5F-BF41-43C6-A535-04ACD1E09C8E}"/>
    <dgm:cxn modelId="{659B0972-7E02-46CB-8AD2-2593EF35A98B}" type="presOf" srcId="{C5602AAC-8117-4764-AE17-620C923C76A4}" destId="{15CDAA29-AF02-42E2-AA24-9E1C48370C83}" srcOrd="0" destOrd="0" presId="urn:microsoft.com/office/officeart/2005/8/layout/cycle2"/>
    <dgm:cxn modelId="{D447D9BC-ACB9-4AEF-93FD-3BD08EEC8E76}" type="presOf" srcId="{8BC30DA1-82EC-490A-86AA-39B4C30D32AE}" destId="{2AB3B5BA-A184-4928-BDD4-07892BD50B54}" srcOrd="0" destOrd="0" presId="urn:microsoft.com/office/officeart/2005/8/layout/cycle2"/>
    <dgm:cxn modelId="{9BDED5C6-01A3-434F-BF7F-91C01F211DC6}" type="presOf" srcId="{F01FFA5F-BF41-43C6-A535-04ACD1E09C8E}" destId="{0C1F7678-F270-470F-B402-3D788994FEE8}" srcOrd="1" destOrd="0" presId="urn:microsoft.com/office/officeart/2005/8/layout/cycle2"/>
    <dgm:cxn modelId="{77E033D3-5792-4065-8533-34AB97EE36D0}" srcId="{44CFED44-8BC7-4616-A4A3-C267E6E87FEA}" destId="{8BC30DA1-82EC-490A-86AA-39B4C30D32AE}" srcOrd="1" destOrd="0" parTransId="{B7F12DDF-F3C3-4CB6-8CAE-18C705D617E6}" sibTransId="{A107052D-B43F-4C17-8792-9A689217E91B}"/>
    <dgm:cxn modelId="{7CD013EF-4474-4BB6-B1C9-1DF9968D8534}" type="presOf" srcId="{A107052D-B43F-4C17-8792-9A689217E91B}" destId="{1E50B729-1415-4928-8110-EED0E27687A4}" srcOrd="1" destOrd="0" presId="urn:microsoft.com/office/officeart/2005/8/layout/cycle2"/>
    <dgm:cxn modelId="{29C2D7F2-5FFB-4FFB-8F22-381EED730226}" type="presOf" srcId="{A107052D-B43F-4C17-8792-9A689217E91B}" destId="{D9673D03-4359-4513-8FB0-B1A19ACA5233}" srcOrd="0" destOrd="0" presId="urn:microsoft.com/office/officeart/2005/8/layout/cycle2"/>
    <dgm:cxn modelId="{50B178ED-F29D-47E5-9B3F-F7D995D7032D}" type="presParOf" srcId="{BC026483-C358-4A8E-B380-9C97F77B8785}" destId="{15CDAA29-AF02-42E2-AA24-9E1C48370C83}" srcOrd="0" destOrd="0" presId="urn:microsoft.com/office/officeart/2005/8/layout/cycle2"/>
    <dgm:cxn modelId="{A8A59B7D-6BFC-4B7D-B05C-9871A03AE6B3}" type="presParOf" srcId="{BC026483-C358-4A8E-B380-9C97F77B8785}" destId="{5530FEBE-F531-4DA5-BD7D-68079F323B74}" srcOrd="1" destOrd="0" presId="urn:microsoft.com/office/officeart/2005/8/layout/cycle2"/>
    <dgm:cxn modelId="{2BD96DB8-6570-492A-A756-B5A5E3215807}" type="presParOf" srcId="{5530FEBE-F531-4DA5-BD7D-68079F323B74}" destId="{0C1F7678-F270-470F-B402-3D788994FEE8}" srcOrd="0" destOrd="0" presId="urn:microsoft.com/office/officeart/2005/8/layout/cycle2"/>
    <dgm:cxn modelId="{6EF90463-8BFF-41A1-AE13-346D660F2A46}" type="presParOf" srcId="{BC026483-C358-4A8E-B380-9C97F77B8785}" destId="{2AB3B5BA-A184-4928-BDD4-07892BD50B54}" srcOrd="2" destOrd="0" presId="urn:microsoft.com/office/officeart/2005/8/layout/cycle2"/>
    <dgm:cxn modelId="{3034DA7E-98E9-4E26-94A0-45A0EF1E3995}" type="presParOf" srcId="{BC026483-C358-4A8E-B380-9C97F77B8785}" destId="{D9673D03-4359-4513-8FB0-B1A19ACA5233}" srcOrd="3" destOrd="0" presId="urn:microsoft.com/office/officeart/2005/8/layout/cycle2"/>
    <dgm:cxn modelId="{49270392-5EFB-4C58-81E8-2E94C5BC38A5}" type="presParOf" srcId="{D9673D03-4359-4513-8FB0-B1A19ACA5233}" destId="{1E50B729-1415-4928-8110-EED0E27687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DAA29-AF02-42E2-AA24-9E1C48370C83}">
      <dsp:nvSpPr>
        <dsp:cNvPr id="0" name=""/>
        <dsp:cNvSpPr/>
      </dsp:nvSpPr>
      <dsp:spPr>
        <a:xfrm>
          <a:off x="1786" y="257614"/>
          <a:ext cx="3995225" cy="39952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Het exameninstrument van het consortiumBO (digibib) wordt gebruikt</a:t>
          </a:r>
          <a:endParaRPr lang="en-US" sz="2400" kern="1200" dirty="0"/>
        </a:p>
      </dsp:txBody>
      <dsp:txXfrm>
        <a:off x="586873" y="842701"/>
        <a:ext cx="2825051" cy="2825051"/>
      </dsp:txXfrm>
    </dsp:sp>
    <dsp:sp modelId="{5530FEBE-F531-4DA5-BD7D-68079F323B74}">
      <dsp:nvSpPr>
        <dsp:cNvPr id="0" name=""/>
        <dsp:cNvSpPr/>
      </dsp:nvSpPr>
      <dsp:spPr>
        <a:xfrm>
          <a:off x="3685630" y="-307026"/>
          <a:ext cx="2490482" cy="1348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3685630" y="-37348"/>
        <a:ext cx="2085966" cy="809032"/>
      </dsp:txXfrm>
    </dsp:sp>
    <dsp:sp modelId="{2AB3B5BA-A184-4928-BDD4-07892BD50B54}">
      <dsp:nvSpPr>
        <dsp:cNvPr id="0" name=""/>
        <dsp:cNvSpPr/>
      </dsp:nvSpPr>
      <dsp:spPr>
        <a:xfrm>
          <a:off x="6005703" y="257614"/>
          <a:ext cx="3995225" cy="39952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Het is logisch om dan ook de ontwikkelingsgerichte toetsing van de het consortiumBO (digibib) te gebruiken </a:t>
          </a:r>
          <a:endParaRPr lang="en-US" sz="2400" kern="1200" dirty="0"/>
        </a:p>
      </dsp:txBody>
      <dsp:txXfrm>
        <a:off x="6590790" y="842701"/>
        <a:ext cx="2825051" cy="2825051"/>
      </dsp:txXfrm>
    </dsp:sp>
    <dsp:sp modelId="{D9673D03-4359-4513-8FB0-B1A19ACA5233}">
      <dsp:nvSpPr>
        <dsp:cNvPr id="0" name=""/>
        <dsp:cNvSpPr/>
      </dsp:nvSpPr>
      <dsp:spPr>
        <a:xfrm rot="10800000">
          <a:off x="3826601" y="3469092"/>
          <a:ext cx="2490482" cy="1348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 rot="10800000">
        <a:off x="4231117" y="3738770"/>
        <a:ext cx="2085966" cy="809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D80A9D-FE91-46A7-BE19-31EF5DEAC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22A5791-EE49-4991-B1E8-E6067B1BC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D5709D-6D66-41E9-987C-F7A8327BE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5226-1AE5-4FA3-9F3F-07BA465E114B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F2F683-925D-4ACD-975A-0EACEC9A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5C089F-AC61-4092-9E13-05AF5A23D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FE5-410D-40F8-9040-13BB95118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66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F68C3D-477D-4657-8B08-672B347E8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C4190BA-7C38-46BC-BD3B-34E5002F0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51CCFD-B211-4B2E-B520-622F9AFE7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5226-1AE5-4FA3-9F3F-07BA465E114B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3E791B-0295-47EC-BF40-DA9D2D0E0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C5E585-8EE3-47AC-BD82-A99258FD6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FE5-410D-40F8-9040-13BB95118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415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9B4F1CC-66F8-471D-8DDF-A2FCE76F32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697EC4B-67E9-4914-BC5B-289534131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6F50DC-1B0E-46F7-B1C3-761D31580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5226-1AE5-4FA3-9F3F-07BA465E114B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8C52CB-823D-4375-8E3F-35BED62CB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685880-2D90-4495-8645-4F7522F5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FE5-410D-40F8-9040-13BB95118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656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BB74E-55D3-4F59-8626-E50049748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212CAF-2DB0-4AB1-BDFB-EA7CBD4B6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F906B4-6989-4AAA-9EBC-39EFF697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5226-1AE5-4FA3-9F3F-07BA465E114B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F28014-3548-4156-BB4D-EDF601D3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D5D5D7-6B9D-4790-AF34-2C7D4D0FE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FE5-410D-40F8-9040-13BB95118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485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52511-59CB-40B3-B4C6-7F79FE1F1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9659571-89A5-4080-A8F5-436E75676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16F008-D39C-493B-B44A-29555F42D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5226-1AE5-4FA3-9F3F-07BA465E114B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DCFBAC-3F22-4309-8FCA-7700E8CF0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BBB47D-619C-47CF-87F5-E9ABDB599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FE5-410D-40F8-9040-13BB95118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821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CE6A4E-AD63-47FA-B579-E01E01902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331016-A190-4031-B323-5145CC8CE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10C4154-DFAB-4D18-891E-48028D8BE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5F0793E-85EE-46D4-A3DB-D8040F96E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5226-1AE5-4FA3-9F3F-07BA465E114B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06C167-B301-4A0D-8011-66642A0F0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143A5A-38E9-43D1-8A7B-F85DBE2B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FE5-410D-40F8-9040-13BB95118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5736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1E4B8D-C0B9-44E9-9CED-DF383EC60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3F8057F-F327-4648-A71B-B05A86834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263A6B-337C-4B97-AEE6-59B7D2896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6CCFD7A-2416-4132-82A5-488B17038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035BC6E-D236-48C0-91C1-FD30BDECA8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23A7C54-2251-466D-B389-61B50583B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5226-1AE5-4FA3-9F3F-07BA465E114B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0510CC2-580B-4AF2-B846-6F8225BAB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B15A034-E8DE-4FC4-BF57-E2077FFE0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FE5-410D-40F8-9040-13BB95118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3594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CC8F0E-B39E-4E43-8E30-8AF593067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27CAA9D-0633-4EDE-8FB0-192EE2E13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5226-1AE5-4FA3-9F3F-07BA465E114B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DB73FF9-22BD-4A71-A426-9281B3D93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DA07687-E80A-4064-8ACA-CE791E181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FE5-410D-40F8-9040-13BB95118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706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F94478F-72A2-4594-95C4-84EF2B9F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5226-1AE5-4FA3-9F3F-07BA465E114B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D6526D7-A0C6-4BE7-B440-28D726E4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C4C2417-7927-4CD8-B815-B548006BD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FE5-410D-40F8-9040-13BB95118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927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002EEB-C76A-48BD-AA24-2D6F044D7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33DA1B-D56F-4F3A-886B-3B2598A03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0EEFC7F-3A7A-47A0-B568-94DA5F7A7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83D9204-1FB3-401C-83B1-66806D66C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5226-1AE5-4FA3-9F3F-07BA465E114B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36ED1B-F9BD-4209-9542-8C09EBEA9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6A1213-46FA-49A1-8EC9-A4B5DFF64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FE5-410D-40F8-9040-13BB95118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91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CAB24F-E39B-4141-B2E4-01F68C12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F3FFE07-8E06-413E-B8B8-459C52895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4B7AE86-A2AA-4A40-83CD-070B3F41D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831E7BF-4095-455B-A7F2-F6EE1650C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5226-1AE5-4FA3-9F3F-07BA465E114B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317E063-CC79-43D6-8BA0-96B07EEF7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E88089E-7E87-49E7-9C10-9577CBD51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FE5-410D-40F8-9040-13BB95118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54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DD5E4FA-3B4A-45D9-A519-B787D1A95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4772B4-5361-4E2D-9E6D-34443165F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5A27B2-7D50-4FA4-B649-B5F4BFD48C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C5226-1AE5-4FA3-9F3F-07BA465E114B}" type="datetimeFigureOut">
              <a:rPr lang="nl-NL" smtClean="0"/>
              <a:t>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1A2C91-1193-43B2-9064-4600E9E8F2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A8EFE3-A61F-4D65-9310-B144982F81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96FE5-410D-40F8-9040-13BB95118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917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igibib.consortiumbo.n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digibib.consortiumbo.nl/video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F2738AA-F3DB-490C-A764-01215BD669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6437700" cy="2611967"/>
          </a:xfrm>
        </p:spPr>
        <p:txBody>
          <a:bodyPr anchor="b">
            <a:normAutofit/>
          </a:bodyPr>
          <a:lstStyle/>
          <a:p>
            <a:pPr algn="l"/>
            <a:r>
              <a:rPr lang="nl-NL" sz="5400"/>
              <a:t>Uitleg omgaan digibib</a:t>
            </a:r>
          </a:p>
        </p:txBody>
      </p:sp>
    </p:spTree>
    <p:extLst>
      <p:ext uri="{BB962C8B-B14F-4D97-AF65-F5344CB8AC3E}">
        <p14:creationId xmlns:p14="http://schemas.microsoft.com/office/powerpoint/2010/main" val="1494339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itte rekenmachine">
            <a:extLst>
              <a:ext uri="{FF2B5EF4-FFF2-40B4-BE49-F238E27FC236}">
                <a16:creationId xmlns:a16="http://schemas.microsoft.com/office/drawing/2014/main" id="{A030D7EF-AE34-4F4C-BCC6-A36314425D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C939EA-DAF9-44F5-BDCB-6E1A5A56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nl-NL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Betaald account nodig!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56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50B480-C732-49C4-A4E2-783F93682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Why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D2D732C-93CC-4103-9502-D02BC52995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8227165"/>
              </p:ext>
            </p:extLst>
          </p:nvPr>
        </p:nvGraphicFramePr>
        <p:xfrm>
          <a:off x="838199" y="1538654"/>
          <a:ext cx="10002715" cy="4510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85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557D2B-C1BE-4D2C-8016-17BBE0EA4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What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71C338-22C6-4CFF-9797-ED20FC599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digibib is een online bibliotheek voor examens en oefenopdrachten. Let op: </a:t>
            </a:r>
          </a:p>
          <a:p>
            <a:pPr marL="0" indent="0">
              <a:buNone/>
            </a:pPr>
            <a:r>
              <a:rPr lang="nl-NL" dirty="0"/>
              <a:t>Kies: </a:t>
            </a:r>
          </a:p>
          <a:p>
            <a:pPr lvl="1"/>
            <a:r>
              <a:rPr lang="nl-NL" dirty="0"/>
              <a:t>Zorg en Welzijn</a:t>
            </a:r>
          </a:p>
          <a:p>
            <a:pPr lvl="1"/>
            <a:r>
              <a:rPr lang="nl-NL" dirty="0"/>
              <a:t>Pedagogisch werk </a:t>
            </a:r>
          </a:p>
          <a:p>
            <a:pPr lvl="1"/>
            <a:r>
              <a:rPr lang="nl-NL" dirty="0"/>
              <a:t>Onderwijsassistent</a:t>
            </a:r>
          </a:p>
          <a:p>
            <a:pPr lvl="1"/>
            <a:r>
              <a:rPr lang="nl-NL" dirty="0"/>
              <a:t>Kies serie 2021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32DC451-38E2-4F58-A2C9-457EC72E9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5254625"/>
            <a:ext cx="1109662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1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6E8C3D-D894-488A-93A5-53EE5D1A5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 oefenopdrachten (en de examens ook) staan gegroepeerd op werkproces.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5E1BBB35-EBD3-4ECD-A52D-A54FB39C36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" y="2597383"/>
            <a:ext cx="11496821" cy="382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008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6E5B17-A318-4BA1-B9D4-58A076786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414281-E333-4B35-8CFD-CAB9DF383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1" y="4228306"/>
            <a:ext cx="7820024" cy="23725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/>
              <a:t>Ga naar</a:t>
            </a:r>
          </a:p>
          <a:p>
            <a:pPr lvl="1"/>
            <a:r>
              <a:rPr lang="nl-NL" dirty="0">
                <a:hlinkClick r:id="rId2"/>
              </a:rPr>
              <a:t>https://digibib.consortiumbo.nl</a:t>
            </a:r>
            <a:endParaRPr lang="nl-NL" dirty="0"/>
          </a:p>
          <a:p>
            <a:pPr lvl="1"/>
            <a:r>
              <a:rPr lang="nl-NL" dirty="0"/>
              <a:t>Kies oefenopdrachten (of examens)</a:t>
            </a:r>
          </a:p>
          <a:p>
            <a:pPr lvl="1"/>
            <a:r>
              <a:rPr lang="nl-NL" dirty="0"/>
              <a:t>Kies de juiste oefenopdracht (kijk goed naar het werkproces)</a:t>
            </a:r>
          </a:p>
          <a:p>
            <a:pPr lvl="1"/>
            <a:r>
              <a:rPr lang="nl-NL" dirty="0"/>
              <a:t>Kies de juiste ‘fase’ en de daarbij horende feedbackformulieren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F7BB899-1055-4BB9-B88A-82505B3DD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74" y="0"/>
            <a:ext cx="7324725" cy="315746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E9FBB07B-F338-4C67-89BB-90346846A4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3875" y="3928994"/>
            <a:ext cx="3511620" cy="2563881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46E45170-4FFC-4A33-A31C-E4049EB5B374}"/>
              </a:ext>
            </a:extLst>
          </p:cNvPr>
          <p:cNvSpPr txBox="1"/>
          <p:nvPr/>
        </p:nvSpPr>
        <p:spPr>
          <a:xfrm>
            <a:off x="8434021" y="3343176"/>
            <a:ext cx="3511620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dirty="0"/>
              <a:t>Fasen van een oefenopdracht</a:t>
            </a:r>
          </a:p>
        </p:txBody>
      </p:sp>
    </p:spTree>
    <p:extLst>
      <p:ext uri="{BB962C8B-B14F-4D97-AF65-F5344CB8AC3E}">
        <p14:creationId xmlns:p14="http://schemas.microsoft.com/office/powerpoint/2010/main" val="2002292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C4A785-EB15-44F0-A033-221B2C627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How: online feedback geven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799C9E-280D-4949-9095-4581CCCCF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20438" cy="4351338"/>
          </a:xfrm>
        </p:spPr>
        <p:txBody>
          <a:bodyPr/>
          <a:lstStyle/>
          <a:p>
            <a:r>
              <a:rPr lang="nl-NL" dirty="0">
                <a:hlinkClick r:id="rId2"/>
              </a:rPr>
              <a:t>https://digibib.consortiumbo.nl/videos/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Dus: 	open oefenopdracht (let op inleiding, verkennen, oefenen of 		toepassen)</a:t>
            </a:r>
          </a:p>
          <a:p>
            <a:r>
              <a:rPr lang="nl-NL" i="1" dirty="0"/>
              <a:t>Vraag online feedback (aanvinken)</a:t>
            </a:r>
          </a:p>
          <a:p>
            <a:r>
              <a:rPr lang="nl-NL" i="1" dirty="0"/>
              <a:t>Geef emailadres op – en druk op verzenden</a:t>
            </a:r>
          </a:p>
          <a:p>
            <a:r>
              <a:rPr lang="nl-NL" i="1" dirty="0"/>
              <a:t>Je krijgt via de mail en in je profiel de feedback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4500567-DFC0-40A7-BC6E-83664F0BF6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362" y="4876617"/>
            <a:ext cx="7343775" cy="542925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4238D78-4961-462E-87A5-EE071BF857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75" y="5442714"/>
            <a:ext cx="7915275" cy="590550"/>
          </a:xfrm>
          <a:prstGeom prst="rect">
            <a:avLst/>
          </a:prstGeom>
        </p:spPr>
      </p:pic>
      <p:sp>
        <p:nvSpPr>
          <p:cNvPr id="8" name="Pijl: omhoog 7">
            <a:extLst>
              <a:ext uri="{FF2B5EF4-FFF2-40B4-BE49-F238E27FC236}">
                <a16:creationId xmlns:a16="http://schemas.microsoft.com/office/drawing/2014/main" id="{CBDDD28A-B1D5-4D46-99DF-C4FBFEF226F4}"/>
              </a:ext>
            </a:extLst>
          </p:cNvPr>
          <p:cNvSpPr/>
          <p:nvPr/>
        </p:nvSpPr>
        <p:spPr>
          <a:xfrm>
            <a:off x="2457450" y="5283016"/>
            <a:ext cx="66675" cy="5429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: omhoog 8">
            <a:extLst>
              <a:ext uri="{FF2B5EF4-FFF2-40B4-BE49-F238E27FC236}">
                <a16:creationId xmlns:a16="http://schemas.microsoft.com/office/drawing/2014/main" id="{ED44240D-4BD1-4631-9556-C9B58981F093}"/>
              </a:ext>
            </a:extLst>
          </p:cNvPr>
          <p:cNvSpPr/>
          <p:nvPr/>
        </p:nvSpPr>
        <p:spPr>
          <a:xfrm>
            <a:off x="6343284" y="5891946"/>
            <a:ext cx="75101" cy="60092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C4BE915-EAB1-4AEB-ACB1-0D429BF3E8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2254" y="2836773"/>
            <a:ext cx="3756396" cy="247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863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175</Words>
  <Application>Microsoft Office PowerPoint</Application>
  <PresentationFormat>Breedbeeld</PresentationFormat>
  <Paragraphs>26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Uitleg omgaan digibib</vt:lpstr>
      <vt:lpstr>Betaald account nodig!</vt:lpstr>
      <vt:lpstr>Why</vt:lpstr>
      <vt:lpstr>What</vt:lpstr>
      <vt:lpstr>De oefenopdrachten (en de examens ook) staan gegroepeerd op werkproces. </vt:lpstr>
      <vt:lpstr>How</vt:lpstr>
      <vt:lpstr>How: online feedback geven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Uitleg omgaan digibib</dc:title>
  <dc:creator>Jos Stokman</dc:creator>
  <cp:lastModifiedBy>Jos Stokman</cp:lastModifiedBy>
  <cp:revision>1</cp:revision>
  <dcterms:created xsi:type="dcterms:W3CDTF">2022-03-07T14:16:30Z</dcterms:created>
  <dcterms:modified xsi:type="dcterms:W3CDTF">2022-03-08T15:05:47Z</dcterms:modified>
</cp:coreProperties>
</file>